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61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47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22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00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98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4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38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4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29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281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1312-12E1-41F2-919A-31F8464AA11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5257-41E4-4037-BBE8-1C52D4E70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93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042" y="210623"/>
            <a:ext cx="1140722" cy="126022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15" y="210623"/>
            <a:ext cx="965781" cy="126022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635617" y="425003"/>
            <a:ext cx="8770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MUNICIPIO DE TIQUICHEO DE NICOLÁS ROMERO, MICHOACÁN DE OCAMPO</a:t>
            </a:r>
          </a:p>
          <a:p>
            <a:pPr algn="ctr"/>
            <a:r>
              <a:rPr lang="es-MX" sz="1600" dirty="0" smtClean="0"/>
              <a:t>ADMINISTRACIÓN PÚBLICA MUNICIPAL 2018-2021</a:t>
            </a:r>
          </a:p>
          <a:p>
            <a:pPr algn="ctr"/>
            <a:r>
              <a:rPr lang="es-MX" b="1" dirty="0" smtClean="0"/>
              <a:t>ORGANIGRAMA</a:t>
            </a:r>
            <a:endParaRPr lang="es-MX" b="1" dirty="0"/>
          </a:p>
        </p:txBody>
      </p:sp>
      <p:sp>
        <p:nvSpPr>
          <p:cNvPr id="10" name="Rectángulo 9"/>
          <p:cNvSpPr/>
          <p:nvPr/>
        </p:nvSpPr>
        <p:spPr>
          <a:xfrm>
            <a:off x="4565850" y="1585573"/>
            <a:ext cx="3052294" cy="483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724936" y="1834220"/>
            <a:ext cx="2744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REGIDORES – PRESIDENTE MUNICIPAL - SÍNDICO</a:t>
            </a:r>
            <a:endParaRPr lang="es-MX" sz="1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494726" y="1609644"/>
            <a:ext cx="3052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/>
              <a:t>H. AYUNTAMIENTO</a:t>
            </a:r>
            <a:endParaRPr lang="es-MX" sz="1100" b="1" dirty="0"/>
          </a:p>
        </p:txBody>
      </p:sp>
      <p:sp>
        <p:nvSpPr>
          <p:cNvPr id="13" name="Rectángulo 12"/>
          <p:cNvSpPr/>
          <p:nvPr/>
        </p:nvSpPr>
        <p:spPr>
          <a:xfrm>
            <a:off x="5490623" y="2249140"/>
            <a:ext cx="1222420" cy="411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622408" y="2261239"/>
            <a:ext cx="974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PRESIDENTE MUNICIPAL</a:t>
            </a:r>
            <a:endParaRPr lang="es-MX" sz="10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8922495" y="1470849"/>
            <a:ext cx="1611229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CABECERA MUNICIPAL</a:t>
            </a:r>
            <a:endParaRPr lang="es-MX" sz="1000" dirty="0"/>
          </a:p>
        </p:txBody>
      </p:sp>
      <p:sp>
        <p:nvSpPr>
          <p:cNvPr id="21" name="Rectángulo 20"/>
          <p:cNvSpPr/>
          <p:nvPr/>
        </p:nvSpPr>
        <p:spPr>
          <a:xfrm>
            <a:off x="3357890" y="2612357"/>
            <a:ext cx="1222420" cy="411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Rectángulo 21"/>
          <p:cNvSpPr/>
          <p:nvPr/>
        </p:nvSpPr>
        <p:spPr>
          <a:xfrm>
            <a:off x="5490623" y="2947903"/>
            <a:ext cx="1222420" cy="411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Rectángulo 22"/>
          <p:cNvSpPr/>
          <p:nvPr/>
        </p:nvSpPr>
        <p:spPr>
          <a:xfrm>
            <a:off x="6713043" y="3456907"/>
            <a:ext cx="1222420" cy="411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Rectángulo 23"/>
          <p:cNvSpPr/>
          <p:nvPr/>
        </p:nvSpPr>
        <p:spPr>
          <a:xfrm>
            <a:off x="4237323" y="3456907"/>
            <a:ext cx="1222420" cy="411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Rectángulo 24"/>
          <p:cNvSpPr/>
          <p:nvPr/>
        </p:nvSpPr>
        <p:spPr>
          <a:xfrm>
            <a:off x="8156381" y="2936759"/>
            <a:ext cx="1222420" cy="411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Rectángulo 25"/>
          <p:cNvSpPr/>
          <p:nvPr/>
        </p:nvSpPr>
        <p:spPr>
          <a:xfrm>
            <a:off x="3783488" y="4217834"/>
            <a:ext cx="1222420" cy="41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590978" y="3065574"/>
            <a:ext cx="101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SINDICATURA</a:t>
            </a:r>
            <a:endParaRPr lang="es-MX" sz="1000" dirty="0"/>
          </a:p>
        </p:txBody>
      </p:sp>
      <p:sp>
        <p:nvSpPr>
          <p:cNvPr id="30" name="Rectángulo 29"/>
          <p:cNvSpPr/>
          <p:nvPr/>
        </p:nvSpPr>
        <p:spPr>
          <a:xfrm>
            <a:off x="6884648" y="5340728"/>
            <a:ext cx="1222420" cy="4112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Rectángulo 30"/>
          <p:cNvSpPr/>
          <p:nvPr/>
        </p:nvSpPr>
        <p:spPr>
          <a:xfrm>
            <a:off x="8889664" y="4221413"/>
            <a:ext cx="1222420" cy="41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/>
          <p:cNvSpPr/>
          <p:nvPr/>
        </p:nvSpPr>
        <p:spPr>
          <a:xfrm>
            <a:off x="8212409" y="3613860"/>
            <a:ext cx="12224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3" name="Rectángulo 32"/>
          <p:cNvSpPr/>
          <p:nvPr/>
        </p:nvSpPr>
        <p:spPr>
          <a:xfrm>
            <a:off x="2082830" y="4217834"/>
            <a:ext cx="1222420" cy="41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Rectángulo 33"/>
          <p:cNvSpPr/>
          <p:nvPr/>
        </p:nvSpPr>
        <p:spPr>
          <a:xfrm>
            <a:off x="7188151" y="4221413"/>
            <a:ext cx="1222420" cy="41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5" name="Rectángulo 34"/>
          <p:cNvSpPr/>
          <p:nvPr/>
        </p:nvSpPr>
        <p:spPr>
          <a:xfrm>
            <a:off x="5486638" y="4215340"/>
            <a:ext cx="1222420" cy="41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42" name="Conector recto 41"/>
          <p:cNvCxnSpPr/>
          <p:nvPr/>
        </p:nvCxnSpPr>
        <p:spPr>
          <a:xfrm>
            <a:off x="6109771" y="2069239"/>
            <a:ext cx="1" cy="18247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2732391" y="3625656"/>
            <a:ext cx="1222420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Rectángulo 43"/>
          <p:cNvSpPr/>
          <p:nvPr/>
        </p:nvSpPr>
        <p:spPr>
          <a:xfrm>
            <a:off x="1223879" y="3625655"/>
            <a:ext cx="1222420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" name="Rectángulo 47"/>
          <p:cNvSpPr/>
          <p:nvPr/>
        </p:nvSpPr>
        <p:spPr>
          <a:xfrm>
            <a:off x="4042160" y="5331977"/>
            <a:ext cx="1222420" cy="411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9" name="Rectángulo 48"/>
          <p:cNvSpPr/>
          <p:nvPr/>
        </p:nvSpPr>
        <p:spPr>
          <a:xfrm>
            <a:off x="3879823" y="4780504"/>
            <a:ext cx="1222420" cy="411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Rectángulo 49"/>
          <p:cNvSpPr/>
          <p:nvPr/>
        </p:nvSpPr>
        <p:spPr>
          <a:xfrm>
            <a:off x="5463404" y="4785306"/>
            <a:ext cx="1222420" cy="411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" name="CuadroTexto 50"/>
          <p:cNvSpPr txBox="1"/>
          <p:nvPr/>
        </p:nvSpPr>
        <p:spPr>
          <a:xfrm>
            <a:off x="8922495" y="4750074"/>
            <a:ext cx="1611229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ÁMBITO RURAL</a:t>
            </a:r>
          </a:p>
        </p:txBody>
      </p:sp>
      <p:cxnSp>
        <p:nvCxnSpPr>
          <p:cNvPr id="55" name="Conector recto 54"/>
          <p:cNvCxnSpPr/>
          <p:nvPr/>
        </p:nvCxnSpPr>
        <p:spPr>
          <a:xfrm>
            <a:off x="1933120" y="5267395"/>
            <a:ext cx="8237593" cy="33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/>
          <p:cNvSpPr txBox="1"/>
          <p:nvPr/>
        </p:nvSpPr>
        <p:spPr>
          <a:xfrm>
            <a:off x="1512910" y="5334540"/>
            <a:ext cx="2168047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ADMINISTRACIÓN PARAMUNICIPAL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5463404" y="5340728"/>
            <a:ext cx="1222420" cy="4112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Rectángulo 60"/>
          <p:cNvSpPr/>
          <p:nvPr/>
        </p:nvSpPr>
        <p:spPr>
          <a:xfrm>
            <a:off x="8305892" y="5334199"/>
            <a:ext cx="1222420" cy="4112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6" name="CuadroTexto 65"/>
          <p:cNvSpPr txBox="1"/>
          <p:nvPr/>
        </p:nvSpPr>
        <p:spPr>
          <a:xfrm>
            <a:off x="1538686" y="5563583"/>
            <a:ext cx="2168047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AUTORIDAD LINEAL</a:t>
            </a:r>
          </a:p>
        </p:txBody>
      </p:sp>
      <p:cxnSp>
        <p:nvCxnSpPr>
          <p:cNvPr id="73" name="Conector recto 72"/>
          <p:cNvCxnSpPr>
            <a:endCxn id="22" idx="0"/>
          </p:cNvCxnSpPr>
          <p:nvPr/>
        </p:nvCxnSpPr>
        <p:spPr>
          <a:xfrm flipH="1">
            <a:off x="6101833" y="2666915"/>
            <a:ext cx="5509" cy="280988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 flipH="1">
            <a:off x="6104587" y="3347264"/>
            <a:ext cx="6608" cy="764083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H="1" flipV="1">
            <a:off x="4601236" y="2796847"/>
            <a:ext cx="1496612" cy="815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H="1" flipV="1">
            <a:off x="5459743" y="3666929"/>
            <a:ext cx="1254534" cy="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H="1" flipV="1">
            <a:off x="2694041" y="4091409"/>
            <a:ext cx="6806833" cy="1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1781175" y="3974633"/>
            <a:ext cx="30090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4791262" y="3878999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3327240" y="3876871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1781175" y="3876870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 flipH="1" flipV="1">
            <a:off x="6736414" y="3170049"/>
            <a:ext cx="1424377" cy="12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2694040" y="4095028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/>
          <p:cNvCxnSpPr/>
          <p:nvPr/>
        </p:nvCxnSpPr>
        <p:spPr>
          <a:xfrm>
            <a:off x="4394698" y="4101377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/>
          <p:nvPr/>
        </p:nvCxnSpPr>
        <p:spPr>
          <a:xfrm>
            <a:off x="6103807" y="4104109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/>
          <p:cNvCxnSpPr/>
          <p:nvPr/>
        </p:nvCxnSpPr>
        <p:spPr>
          <a:xfrm>
            <a:off x="7811049" y="4107727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>
            <a:off x="9491536" y="4116224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 flipV="1">
            <a:off x="7334867" y="3965263"/>
            <a:ext cx="1497913" cy="10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120"/>
          <p:cNvCxnSpPr/>
          <p:nvPr/>
        </p:nvCxnSpPr>
        <p:spPr>
          <a:xfrm>
            <a:off x="8823619" y="3866217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7342572" y="3859866"/>
            <a:ext cx="0" cy="105397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/>
          <p:cNvCxnSpPr/>
          <p:nvPr/>
        </p:nvCxnSpPr>
        <p:spPr>
          <a:xfrm>
            <a:off x="1096507" y="3540727"/>
            <a:ext cx="31408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>
            <a:off x="1096507" y="3540727"/>
            <a:ext cx="0" cy="13894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/>
          <p:cNvCxnSpPr/>
          <p:nvPr/>
        </p:nvCxnSpPr>
        <p:spPr>
          <a:xfrm>
            <a:off x="1092752" y="4943747"/>
            <a:ext cx="2783298" cy="1350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 flipH="1">
            <a:off x="1092752" y="2812886"/>
            <a:ext cx="2254698" cy="181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1102277" y="2813899"/>
            <a:ext cx="0" cy="73803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5112596" y="4995362"/>
            <a:ext cx="34714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uadroTexto 151"/>
          <p:cNvSpPr txBox="1"/>
          <p:nvPr/>
        </p:nvSpPr>
        <p:spPr>
          <a:xfrm>
            <a:off x="9491536" y="1871255"/>
            <a:ext cx="184694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SIMBOLOGÍA</a:t>
            </a:r>
          </a:p>
          <a:p>
            <a:endParaRPr lang="es-MX" sz="800" dirty="0"/>
          </a:p>
          <a:p>
            <a:r>
              <a:rPr lang="es-MX" sz="800" dirty="0"/>
              <a:t> </a:t>
            </a:r>
            <a:r>
              <a:rPr lang="es-MX" sz="800" dirty="0" smtClean="0"/>
              <a:t>                      LÍNEA DE AUTORIDAD</a:t>
            </a:r>
          </a:p>
          <a:p>
            <a:r>
              <a:rPr lang="es-MX" sz="800" dirty="0" smtClean="0"/>
              <a:t>                       LÍNEA DE ASESORÍA Y </a:t>
            </a:r>
          </a:p>
          <a:p>
            <a:r>
              <a:rPr lang="es-MX" sz="800" dirty="0"/>
              <a:t> </a:t>
            </a:r>
            <a:r>
              <a:rPr lang="es-MX" sz="800" dirty="0" smtClean="0"/>
              <a:t>                      CONTROL</a:t>
            </a:r>
          </a:p>
          <a:p>
            <a:r>
              <a:rPr lang="es-MX" sz="800" dirty="0"/>
              <a:t> </a:t>
            </a:r>
            <a:r>
              <a:rPr lang="es-MX" sz="800" dirty="0" smtClean="0"/>
              <a:t>                      LÍNEA DE COORDINACIÓN</a:t>
            </a:r>
            <a:endParaRPr lang="es-MX" sz="800" dirty="0"/>
          </a:p>
          <a:p>
            <a:endParaRPr lang="es-MX" sz="1000" dirty="0" smtClean="0"/>
          </a:p>
          <a:p>
            <a:endParaRPr lang="es-MX" sz="1000" dirty="0"/>
          </a:p>
          <a:p>
            <a:endParaRPr lang="es-MX" sz="1000" dirty="0" smtClean="0"/>
          </a:p>
          <a:p>
            <a:endParaRPr lang="es-MX" sz="1000" dirty="0"/>
          </a:p>
          <a:p>
            <a:endParaRPr lang="es-MX" sz="1000" dirty="0" smtClean="0"/>
          </a:p>
          <a:p>
            <a:endParaRPr lang="es-MX" sz="1000" dirty="0"/>
          </a:p>
          <a:p>
            <a:endParaRPr lang="es-MX" sz="1000" dirty="0"/>
          </a:p>
        </p:txBody>
      </p:sp>
      <p:cxnSp>
        <p:nvCxnSpPr>
          <p:cNvPr id="154" name="Conector recto 153"/>
          <p:cNvCxnSpPr/>
          <p:nvPr/>
        </p:nvCxnSpPr>
        <p:spPr>
          <a:xfrm>
            <a:off x="9625607" y="2235686"/>
            <a:ext cx="38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/>
          <p:cNvCxnSpPr/>
          <p:nvPr/>
        </p:nvCxnSpPr>
        <p:spPr>
          <a:xfrm>
            <a:off x="9633104" y="2399394"/>
            <a:ext cx="389657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/>
          <p:cNvCxnSpPr/>
          <p:nvPr/>
        </p:nvCxnSpPr>
        <p:spPr>
          <a:xfrm>
            <a:off x="9623281" y="2578137"/>
            <a:ext cx="38965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uadroTexto 156"/>
          <p:cNvSpPr txBox="1"/>
          <p:nvPr/>
        </p:nvSpPr>
        <p:spPr>
          <a:xfrm>
            <a:off x="2118048" y="1686393"/>
            <a:ext cx="14885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       </a:t>
            </a:r>
            <a:r>
              <a:rPr lang="es-MX" sz="800" dirty="0" smtClean="0"/>
              <a:t>NIVEL JERÁRQUICO</a:t>
            </a:r>
          </a:p>
          <a:p>
            <a:pPr marL="228600" indent="-228600">
              <a:buAutoNum type="alphaUcParenBoth"/>
            </a:pPr>
            <a:r>
              <a:rPr lang="es-MX" sz="800" dirty="0" smtClean="0"/>
              <a:t>AUTORIDAD</a:t>
            </a:r>
          </a:p>
          <a:p>
            <a:pPr marL="228600" indent="-228600">
              <a:buAutoNum type="alphaUcParenBoth"/>
            </a:pPr>
            <a:r>
              <a:rPr lang="es-MX" sz="800" dirty="0" smtClean="0"/>
              <a:t>SECRETARIA</a:t>
            </a:r>
          </a:p>
          <a:p>
            <a:pPr marL="228600" indent="-228600">
              <a:buAutoNum type="alphaUcParenBoth"/>
            </a:pPr>
            <a:r>
              <a:rPr lang="es-MX" sz="800" dirty="0" smtClean="0"/>
              <a:t>DIRECCIÓN</a:t>
            </a:r>
          </a:p>
          <a:p>
            <a:pPr marL="228600" indent="-228600">
              <a:buAutoNum type="alphaUcParenBoth"/>
            </a:pPr>
            <a:r>
              <a:rPr lang="es-MX" sz="800" dirty="0" smtClean="0"/>
              <a:t>COORDINACIÓN</a:t>
            </a:r>
            <a:endParaRPr lang="es-MX" sz="800" dirty="0"/>
          </a:p>
        </p:txBody>
      </p:sp>
      <p:sp>
        <p:nvSpPr>
          <p:cNvPr id="159" name="CuadroTexto 158"/>
          <p:cNvSpPr txBox="1"/>
          <p:nvPr/>
        </p:nvSpPr>
        <p:spPr>
          <a:xfrm>
            <a:off x="4043070" y="1475863"/>
            <a:ext cx="392498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(A)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sp>
        <p:nvSpPr>
          <p:cNvPr id="160" name="CuadroTexto 159"/>
          <p:cNvSpPr txBox="1"/>
          <p:nvPr/>
        </p:nvSpPr>
        <p:spPr>
          <a:xfrm>
            <a:off x="645885" y="2500163"/>
            <a:ext cx="392498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(B)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sp>
        <p:nvSpPr>
          <p:cNvPr id="162" name="CuadroTexto 161"/>
          <p:cNvSpPr txBox="1"/>
          <p:nvPr/>
        </p:nvSpPr>
        <p:spPr>
          <a:xfrm>
            <a:off x="621610" y="3217561"/>
            <a:ext cx="392498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(B)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sp>
        <p:nvSpPr>
          <p:cNvPr id="163" name="CuadroTexto 162"/>
          <p:cNvSpPr txBox="1"/>
          <p:nvPr/>
        </p:nvSpPr>
        <p:spPr>
          <a:xfrm>
            <a:off x="10473103" y="3497027"/>
            <a:ext cx="577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endParaRPr lang="es-MX" sz="800" dirty="0"/>
          </a:p>
          <a:p>
            <a:pPr>
              <a:lnSpc>
                <a:spcPct val="150000"/>
              </a:lnSpc>
            </a:pPr>
            <a:endParaRPr lang="es-MX" sz="800" dirty="0" smtClean="0"/>
          </a:p>
          <a:p>
            <a:pPr>
              <a:lnSpc>
                <a:spcPct val="150000"/>
              </a:lnSpc>
            </a:pPr>
            <a:r>
              <a:rPr lang="es-MX" sz="800" dirty="0" smtClean="0"/>
              <a:t>(C)</a:t>
            </a:r>
          </a:p>
          <a:p>
            <a:pPr>
              <a:lnSpc>
                <a:spcPct val="150000"/>
              </a:lnSpc>
            </a:pPr>
            <a:endParaRPr lang="es-MX" sz="800" dirty="0"/>
          </a:p>
          <a:p>
            <a:pPr>
              <a:lnSpc>
                <a:spcPct val="150000"/>
              </a:lnSpc>
            </a:pPr>
            <a:endParaRPr lang="es-MX" sz="800" dirty="0" smtClean="0"/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sp>
        <p:nvSpPr>
          <p:cNvPr id="164" name="CuadroTexto 163"/>
          <p:cNvSpPr txBox="1"/>
          <p:nvPr/>
        </p:nvSpPr>
        <p:spPr>
          <a:xfrm>
            <a:off x="10533724" y="5223177"/>
            <a:ext cx="392498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(D)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sp>
        <p:nvSpPr>
          <p:cNvPr id="165" name="CuadroTexto 164"/>
          <p:cNvSpPr txBox="1"/>
          <p:nvPr/>
        </p:nvSpPr>
        <p:spPr>
          <a:xfrm>
            <a:off x="3691234" y="5214426"/>
            <a:ext cx="392498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(B)</a:t>
            </a:r>
          </a:p>
          <a:p>
            <a:pPr>
              <a:lnSpc>
                <a:spcPct val="150000"/>
              </a:lnSpc>
            </a:pPr>
            <a:r>
              <a:rPr lang="es-MX" sz="800" dirty="0" smtClean="0"/>
              <a:t>……</a:t>
            </a:r>
            <a:endParaRPr lang="es-MX" sz="800" dirty="0"/>
          </a:p>
        </p:txBody>
      </p:sp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974942"/>
              </p:ext>
            </p:extLst>
          </p:nvPr>
        </p:nvGraphicFramePr>
        <p:xfrm>
          <a:off x="1223876" y="6002178"/>
          <a:ext cx="9309847" cy="55427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86039"/>
                <a:gridCol w="2431644"/>
                <a:gridCol w="2832312"/>
                <a:gridCol w="1959852"/>
              </a:tblGrid>
              <a:tr h="277135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ELABORÓ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REVISÓ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AUTORIZÓ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FECHA DE AUTORIZACIÓN</a:t>
                      </a:r>
                      <a:endParaRPr lang="es-MX" sz="1100" dirty="0"/>
                    </a:p>
                  </a:txBody>
                  <a:tcPr/>
                </a:tc>
              </a:tr>
              <a:tr h="277135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C. AGUSTÍN ROSAS NAVA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893763"/>
                      <a:r>
                        <a:rPr lang="es-MX" sz="1100" dirty="0" smtClean="0"/>
                        <a:t>C. JUAN CARLOS</a:t>
                      </a:r>
                      <a:r>
                        <a:rPr lang="es-MX" sz="1100" baseline="0" dirty="0" smtClean="0"/>
                        <a:t> GARDUÑO SERRANO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C. MARÍA </a:t>
                      </a:r>
                      <a:r>
                        <a:rPr lang="es-MX" sz="1100" dirty="0" err="1" smtClean="0"/>
                        <a:t>HORTENCIA</a:t>
                      </a:r>
                      <a:r>
                        <a:rPr lang="es-MX" sz="1100" dirty="0" smtClean="0"/>
                        <a:t> SÁNCHEZ</a:t>
                      </a:r>
                      <a:r>
                        <a:rPr lang="es-MX" sz="1100" baseline="0" dirty="0" smtClean="0"/>
                        <a:t> RODRÍGUEZ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3462933" y="2687163"/>
            <a:ext cx="102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CONTRALORÍA</a:t>
            </a:r>
            <a:endParaRPr lang="es-MX" sz="10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6922117" y="3552970"/>
            <a:ext cx="825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TESORERÍA</a:t>
            </a:r>
            <a:endParaRPr lang="es-MX" sz="10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353649" y="3494406"/>
            <a:ext cx="1155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SECRETARÍA DEL AYUNTAMIENTO</a:t>
            </a:r>
            <a:endParaRPr lang="es-MX" sz="1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8391434" y="303040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JURÍDICO</a:t>
            </a:r>
            <a:endParaRPr lang="es-MX" sz="10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1096507" y="3672844"/>
            <a:ext cx="1496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PROTOCOLO Y EVENTOS</a:t>
            </a:r>
            <a:endParaRPr lang="es-MX" sz="9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2599240" y="3632040"/>
            <a:ext cx="14965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ENLACE AL MIGRANTE</a:t>
            </a:r>
            <a:endParaRPr lang="es-MX" sz="1000" dirty="0"/>
          </a:p>
        </p:txBody>
      </p:sp>
      <p:sp>
        <p:nvSpPr>
          <p:cNvPr id="40" name="CuadroTexto 39"/>
          <p:cNvSpPr txBox="1"/>
          <p:nvPr/>
        </p:nvSpPr>
        <p:spPr>
          <a:xfrm>
            <a:off x="8252003" y="3630313"/>
            <a:ext cx="1161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OFICIALÍA MAYOR</a:t>
            </a:r>
            <a:endParaRPr lang="es-MX" sz="10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9040017" y="4269104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SEGURIDAD PÚBLICA</a:t>
            </a:r>
            <a:endParaRPr lang="es-MX" sz="10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7350192" y="4254540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DESARROLLO RURAL</a:t>
            </a:r>
            <a:endParaRPr lang="es-MX" sz="10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641189" y="4259721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DESARROLLO SOCIAL</a:t>
            </a:r>
            <a:endParaRPr lang="es-MX" sz="10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3934696" y="4240151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SERVICIOS MUNICIPALES</a:t>
            </a:r>
            <a:endParaRPr lang="es-MX" sz="10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315164" y="423432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OBRAS PÚBLICAS</a:t>
            </a:r>
            <a:endParaRPr lang="es-MX" sz="100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3791706" y="4826085"/>
            <a:ext cx="1399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ORGANISMOS DE PARTICIPACIÓN CIUDADANA</a:t>
            </a:r>
            <a:endParaRPr lang="es-MX" sz="800" dirty="0"/>
          </a:p>
        </p:txBody>
      </p:sp>
      <p:sp>
        <p:nvSpPr>
          <p:cNvPr id="52" name="CuadroTexto 51"/>
          <p:cNvSpPr txBox="1"/>
          <p:nvPr/>
        </p:nvSpPr>
        <p:spPr>
          <a:xfrm>
            <a:off x="5248620" y="4850177"/>
            <a:ext cx="1651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JEFATURAS DE TENENCIA Y ENCARGADOS DEL ORDEN</a:t>
            </a:r>
            <a:endParaRPr lang="es-MX" sz="800" dirty="0"/>
          </a:p>
        </p:txBody>
      </p:sp>
      <p:sp>
        <p:nvSpPr>
          <p:cNvPr id="58" name="CuadroTexto 57"/>
          <p:cNvSpPr txBox="1"/>
          <p:nvPr/>
        </p:nvSpPr>
        <p:spPr>
          <a:xfrm>
            <a:off x="4189848" y="5434967"/>
            <a:ext cx="921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D I F</a:t>
            </a:r>
            <a:endParaRPr lang="es-MX" sz="10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5598000" y="5387121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INSTITUTO DE LA MUJER</a:t>
            </a:r>
            <a:endParaRPr lang="es-MX" sz="1000" dirty="0"/>
          </a:p>
        </p:txBody>
      </p:sp>
      <p:sp>
        <p:nvSpPr>
          <p:cNvPr id="60" name="CuadroTexto 59"/>
          <p:cNvSpPr txBox="1"/>
          <p:nvPr/>
        </p:nvSpPr>
        <p:spPr>
          <a:xfrm>
            <a:off x="7035001" y="5372218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INSTITUTO DE LA JUVENTUD</a:t>
            </a:r>
            <a:endParaRPr lang="es-MX" sz="100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8440488" y="5372218"/>
            <a:ext cx="92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INSTITUTO DE LA CULTURA</a:t>
            </a:r>
            <a:endParaRPr lang="es-MX" sz="1000" dirty="0"/>
          </a:p>
        </p:txBody>
      </p:sp>
      <p:cxnSp>
        <p:nvCxnSpPr>
          <p:cNvPr id="168" name="Conector recto 167"/>
          <p:cNvCxnSpPr/>
          <p:nvPr/>
        </p:nvCxnSpPr>
        <p:spPr>
          <a:xfrm>
            <a:off x="5349542" y="5331977"/>
            <a:ext cx="0" cy="41998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ángulo 168"/>
          <p:cNvSpPr/>
          <p:nvPr/>
        </p:nvSpPr>
        <p:spPr>
          <a:xfrm>
            <a:off x="3303413" y="1889381"/>
            <a:ext cx="176790" cy="91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1" name="Rectángulo 170"/>
          <p:cNvSpPr/>
          <p:nvPr/>
        </p:nvSpPr>
        <p:spPr>
          <a:xfrm>
            <a:off x="3303413" y="2003681"/>
            <a:ext cx="176790" cy="91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2" name="Rectángulo 171"/>
          <p:cNvSpPr/>
          <p:nvPr/>
        </p:nvSpPr>
        <p:spPr>
          <a:xfrm>
            <a:off x="3303413" y="2130681"/>
            <a:ext cx="176790" cy="911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3" name="Rectángulo 172"/>
          <p:cNvSpPr/>
          <p:nvPr/>
        </p:nvSpPr>
        <p:spPr>
          <a:xfrm>
            <a:off x="3303413" y="2257681"/>
            <a:ext cx="176790" cy="9110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77" name="Conector recto 176"/>
          <p:cNvCxnSpPr/>
          <p:nvPr/>
        </p:nvCxnSpPr>
        <p:spPr>
          <a:xfrm>
            <a:off x="11046385" y="1522073"/>
            <a:ext cx="358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>
            <a:off x="11401985" y="1522073"/>
            <a:ext cx="0" cy="6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/>
          <p:nvPr/>
        </p:nvCxnSpPr>
        <p:spPr>
          <a:xfrm>
            <a:off x="11031070" y="5880282"/>
            <a:ext cx="358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>
            <a:off x="11389285" y="5208174"/>
            <a:ext cx="0" cy="6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cto 181"/>
          <p:cNvCxnSpPr/>
          <p:nvPr/>
        </p:nvCxnSpPr>
        <p:spPr>
          <a:xfrm>
            <a:off x="680168" y="1507022"/>
            <a:ext cx="358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>
            <a:off x="680168" y="1509373"/>
            <a:ext cx="0" cy="6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645885" y="5179791"/>
            <a:ext cx="0" cy="6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643193" y="5860321"/>
            <a:ext cx="358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821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161</Words>
  <Application>Microsoft Office PowerPoint</Application>
  <PresentationFormat>Panorámica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JFTJ</dc:creator>
  <cp:lastModifiedBy>JFTJ</cp:lastModifiedBy>
  <cp:revision>33</cp:revision>
  <dcterms:created xsi:type="dcterms:W3CDTF">2018-09-15T17:15:59Z</dcterms:created>
  <dcterms:modified xsi:type="dcterms:W3CDTF">2018-09-17T15:25:50Z</dcterms:modified>
</cp:coreProperties>
</file>